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8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6E6"/>
    <a:srgbClr val="FFFFCC"/>
    <a:srgbClr val="FFC000"/>
    <a:srgbClr val="FFD966"/>
    <a:srgbClr val="7878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6" autoAdjust="0"/>
    <p:restoredTop sz="92405" autoAdjust="0"/>
  </p:normalViewPr>
  <p:slideViewPr>
    <p:cSldViewPr>
      <p:cViewPr varScale="1">
        <p:scale>
          <a:sx n="104" d="100"/>
          <a:sy n="104" d="100"/>
        </p:scale>
        <p:origin x="173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37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286937-7D3D-4C2B-97B7-6534197FCA33}" type="datetimeFigureOut">
              <a:rPr lang="de-AT" smtClean="0"/>
              <a:t>03.02.2017</a:t>
            </a:fld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AE59F4-E9BF-48A2-9FD8-B661C1D80BC9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13660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43BCBD-4161-489E-85B0-276E88E0F5F7}" type="datetimeFigureOut">
              <a:rPr lang="de-AT" smtClean="0"/>
              <a:t>03.02.2017</a:t>
            </a:fld>
            <a:endParaRPr lang="de-AT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9937D2-6117-4881-B88D-D373CF5AE833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275189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AT" b="1" dirty="0" smtClean="0"/>
              <a:t>Quelle-Bild: </a:t>
            </a:r>
            <a:r>
              <a:rPr lang="de-AT" b="0" dirty="0" err="1" smtClean="0"/>
              <a:t>Wiedenroth</a:t>
            </a:r>
            <a:r>
              <a:rPr lang="de-AT" b="0" dirty="0" smtClean="0"/>
              <a:t>, G. (2013a): Straßenschäden, marode Brücken, Überlastung, Öko-Umerziehung: Legen Sie sich schon mal eine Pferdekutsche zu, bezogen unter: http://www.wiedenroth-karikatur.de/02_WirtKari130731_Bundesauto</a:t>
            </a:r>
            <a:br>
              <a:rPr lang="de-AT" b="0" dirty="0" smtClean="0"/>
            </a:br>
            <a:r>
              <a:rPr lang="de-AT" b="0" dirty="0" smtClean="0"/>
              <a:t>bahn_Stau_Tempolimit_Baustelle_Baufaelligkeit_Oeko-Ideologie.html, Zugriff am 19.07.2016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9937D2-6117-4881-B88D-D373CF5AE833}" type="slidenum">
              <a:rPr lang="de-AT" smtClean="0"/>
              <a:t>1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950085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www.google.at/url?sa=i&amp;rct=j&amp;q=&amp;esrc=s&amp;source=images&amp;cd=&amp;cad=rja&amp;uact=8&amp;ved=0ahUKEwjcxcDUzO3NAhVHtxoKHfJMDdYQjRwIBw&amp;url=https://de.wikipedia.org/wiki/Bundesministerium_f%C3%BCr_Verkehr,_Innovation_und_Technologie&amp;psig=AFQjCNHGjX9UsxmjNOF8epXptjaCelCWuA&amp;ust=1468401675549195" TargetMode="Externa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 userDrawn="1"/>
        </p:nvSpPr>
        <p:spPr>
          <a:xfrm>
            <a:off x="1259632" y="2132856"/>
            <a:ext cx="7056784" cy="2847493"/>
          </a:xfrm>
          <a:prstGeom prst="roundRect">
            <a:avLst>
              <a:gd name="adj" fmla="val 12659"/>
            </a:avLst>
          </a:prstGeom>
          <a:solidFill>
            <a:srgbClr val="E7E6E6"/>
          </a:solidFill>
          <a:ln w="38100">
            <a:solidFill>
              <a:srgbClr val="7878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95636" y="2418696"/>
            <a:ext cx="6584776" cy="1470025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95636" y="3888721"/>
            <a:ext cx="6584776" cy="836423"/>
          </a:xfrm>
        </p:spPr>
        <p:txBody>
          <a:bodyPr/>
          <a:lstStyle>
            <a:lvl1pPr marL="0" indent="0" algn="ctr">
              <a:buNone/>
              <a:defRPr i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AT" dirty="0"/>
          </a:p>
        </p:txBody>
      </p:sp>
      <p:pic>
        <p:nvPicPr>
          <p:cNvPr id="1026" name="Picture 2" descr="E:\FH\Arbeit\Logos\RERoad.png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68" y="764704"/>
            <a:ext cx="3956312" cy="1109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Grafik 9" descr="logistikumLogo.jp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4708" y="5517232"/>
            <a:ext cx="1742099" cy="637200"/>
          </a:xfrm>
          <a:prstGeom prst="rect">
            <a:avLst/>
          </a:prstGeom>
        </p:spPr>
      </p:pic>
      <p:pic>
        <p:nvPicPr>
          <p:cNvPr id="10" name="Picture 2" descr="https://upload.wikimedia.org/wikipedia/commons/thumb/0/0e/Bundesministerium_f%C3%BCr_Verkehr,_Innovation_und_Technologie_logo.svg/2000px-Bundesministerium_f%C3%BCr_Verkehr,_Innovation_und_Technologie_logo.svg.png">
            <a:hlinkClick r:id="rId4"/>
          </p:cNvPr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22672" y="5517232"/>
            <a:ext cx="1379361" cy="6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://www.fh-vie.ac.at/var/em_plain_site/storage/images/funktionen/textbausteine/allgemeine-textbausteine/logo/106489-1-ger-DE/LOGO.pn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35696" y="5518359"/>
            <a:ext cx="1723553" cy="636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5302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 userDrawn="1"/>
        </p:nvSpPr>
        <p:spPr>
          <a:xfrm>
            <a:off x="1475656" y="6341532"/>
            <a:ext cx="7211144" cy="230285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7878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983538" algn="r"/>
              </a:tabLst>
              <a:defRPr/>
            </a:pPr>
            <a:r>
              <a:rPr kumimoji="0" lang="de-AT" sz="800" b="1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Februar 2017</a:t>
            </a:r>
            <a:r>
              <a:rPr kumimoji="0" lang="de-AT" sz="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kumimoji="0" lang="de-AT" sz="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Folie Nr. </a:t>
            </a:r>
            <a:fld id="{CC2973A0-ED88-4D6D-A4D8-28EDD5C9CECC}" type="slidenum">
              <a:rPr kumimoji="0" lang="de-AT" sz="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‹Nr.›</a:t>
            </a:fld>
            <a:endParaRPr kumimoji="0" lang="de-AT" sz="8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Abgerundetes Rechteck 6"/>
          <p:cNvSpPr/>
          <p:nvPr userDrawn="1"/>
        </p:nvSpPr>
        <p:spPr>
          <a:xfrm>
            <a:off x="395536" y="198066"/>
            <a:ext cx="8352928" cy="1296144"/>
          </a:xfrm>
          <a:prstGeom prst="roundRect">
            <a:avLst/>
          </a:prstGeom>
          <a:solidFill>
            <a:srgbClr val="E7E6E6"/>
          </a:solidFill>
          <a:ln w="38100">
            <a:solidFill>
              <a:srgbClr val="7878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064896" cy="1143000"/>
          </a:xfrm>
        </p:spPr>
        <p:txBody>
          <a:bodyPr>
            <a:noAutofit/>
          </a:bodyPr>
          <a:lstStyle>
            <a:lvl1pPr>
              <a:defRPr sz="35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39796" y="1623903"/>
            <a:ext cx="8229600" cy="4525963"/>
          </a:xfrm>
        </p:spPr>
        <p:txBody>
          <a:bodyPr>
            <a:normAutofit/>
          </a:bodyPr>
          <a:lstStyle>
            <a:lvl1pPr marL="342900" indent="-342900">
              <a:buFont typeface="Wingdings" panose="05000000000000000000" pitchFamily="2" charset="2"/>
              <a:buChar char="§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  <p:pic>
        <p:nvPicPr>
          <p:cNvPr id="9" name="Picture 2" descr="E:\FH\Arbeit\Logos\RERoad.png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96" y="6302503"/>
            <a:ext cx="931976" cy="261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3256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bgerundetes Rechteck 4"/>
          <p:cNvSpPr/>
          <p:nvPr userDrawn="1"/>
        </p:nvSpPr>
        <p:spPr>
          <a:xfrm>
            <a:off x="395536" y="198066"/>
            <a:ext cx="8352928" cy="1296144"/>
          </a:xfrm>
          <a:prstGeom prst="roundRect">
            <a:avLst/>
          </a:prstGeom>
          <a:solidFill>
            <a:srgbClr val="E7E6E6"/>
          </a:solidFill>
          <a:ln w="38100">
            <a:solidFill>
              <a:srgbClr val="7878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6" name="Abgerundetes Rechteck 5"/>
          <p:cNvSpPr/>
          <p:nvPr userDrawn="1"/>
        </p:nvSpPr>
        <p:spPr>
          <a:xfrm>
            <a:off x="1475656" y="6341532"/>
            <a:ext cx="7211144" cy="230285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7878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983538" algn="r"/>
              </a:tabLst>
              <a:defRPr/>
            </a:pPr>
            <a:r>
              <a:rPr kumimoji="0" lang="de-AT" sz="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September 2016	</a:t>
            </a:r>
            <a:r>
              <a:rPr kumimoji="0" lang="de-AT" sz="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Folie Nr. </a:t>
            </a:r>
            <a:fld id="{CC2973A0-ED88-4D6D-A4D8-28EDD5C9CECC}" type="slidenum">
              <a:rPr kumimoji="0" lang="de-AT" sz="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‹Nr.›</a:t>
            </a:fld>
            <a:endParaRPr kumimoji="0" lang="de-AT" sz="8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Picture 2" descr="E:\FH\Arbeit\Logos\RERoad.png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96" y="6302503"/>
            <a:ext cx="931976" cy="261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5486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 userDrawn="1"/>
        </p:nvSpPr>
        <p:spPr>
          <a:xfrm>
            <a:off x="1475656" y="6341532"/>
            <a:ext cx="7211144" cy="230285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7878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983538" algn="r"/>
              </a:tabLst>
              <a:defRPr/>
            </a:pPr>
            <a:r>
              <a:rPr kumimoji="0" lang="de-AT" sz="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September 2016	</a:t>
            </a:r>
            <a:r>
              <a:rPr kumimoji="0" lang="de-AT" sz="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Folie Nr. </a:t>
            </a:r>
            <a:fld id="{CC2973A0-ED88-4D6D-A4D8-28EDD5C9CECC}" type="slidenum">
              <a:rPr kumimoji="0" lang="de-AT" sz="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‹Nr.›</a:t>
            </a:fld>
            <a:endParaRPr kumimoji="0" lang="de-AT" sz="8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Picture 2" descr="E:\FH\Arbeit\Logos\RERoad.png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96" y="6302503"/>
            <a:ext cx="931976" cy="261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1495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752204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5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57200" indent="-4572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573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145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1717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Einblicke in die Welt der Straße …</a:t>
            </a:r>
            <a:endParaRPr lang="de-AT" dirty="0"/>
          </a:p>
        </p:txBody>
      </p:sp>
      <p:pic>
        <p:nvPicPr>
          <p:cNvPr id="4" name="Grafik 3" descr="http://www.wiedenroth-karikatur.de/KariAblage201307/20130731_Bundesautobahn_Tempolimit_Stau_Bauzustand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21"/>
          <a:stretch/>
        </p:blipFill>
        <p:spPr bwMode="auto">
          <a:xfrm>
            <a:off x="1475656" y="1844824"/>
            <a:ext cx="6192688" cy="381642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hteck 6">
            <a:hlinkClick r:id="" action="ppaction://noaction"/>
          </p:cNvPr>
          <p:cNvSpPr/>
          <p:nvPr/>
        </p:nvSpPr>
        <p:spPr>
          <a:xfrm>
            <a:off x="409214" y="6165304"/>
            <a:ext cx="77841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8" name="Rechteck 7">
            <a:hlinkClick r:id="" action="ppaction://noaction"/>
          </p:cNvPr>
          <p:cNvSpPr/>
          <p:nvPr/>
        </p:nvSpPr>
        <p:spPr>
          <a:xfrm>
            <a:off x="323528" y="6237313"/>
            <a:ext cx="1093798" cy="3922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5352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Bildschirmpräsentation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Larissa</vt:lpstr>
      <vt:lpstr>Einblicke in die Welt der Straße …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sebastian</dc:creator>
  <cp:lastModifiedBy>Sebastian Staritz</cp:lastModifiedBy>
  <cp:revision>351</cp:revision>
  <dcterms:created xsi:type="dcterms:W3CDTF">2016-05-26T13:35:26Z</dcterms:created>
  <dcterms:modified xsi:type="dcterms:W3CDTF">2017-02-03T18:44:32Z</dcterms:modified>
</cp:coreProperties>
</file>